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1590" r:id="rId3"/>
    <p:sldId id="4956" r:id="rId4"/>
    <p:sldId id="4964" r:id="rId5"/>
    <p:sldId id="3476" r:id="rId6"/>
    <p:sldId id="2522" r:id="rId7"/>
    <p:sldId id="263" r:id="rId8"/>
    <p:sldId id="1494" r:id="rId9"/>
    <p:sldId id="4960" r:id="rId10"/>
    <p:sldId id="4958" r:id="rId11"/>
    <p:sldId id="4961" r:id="rId12"/>
    <p:sldId id="1508" r:id="rId13"/>
    <p:sldId id="1503" r:id="rId14"/>
    <p:sldId id="4959" r:id="rId15"/>
    <p:sldId id="4955" r:id="rId16"/>
    <p:sldId id="4954" r:id="rId17"/>
    <p:sldId id="267" r:id="rId18"/>
    <p:sldId id="270" r:id="rId19"/>
    <p:sldId id="4963" r:id="rId20"/>
    <p:sldId id="4952" r:id="rId21"/>
    <p:sldId id="257" r:id="rId22"/>
    <p:sldId id="269" r:id="rId23"/>
    <p:sldId id="4962" r:id="rId24"/>
    <p:sldId id="1504" r:id="rId25"/>
    <p:sldId id="4953" r:id="rId26"/>
    <p:sldId id="4909" r:id="rId27"/>
    <p:sldId id="4868" r:id="rId28"/>
    <p:sldId id="4957" r:id="rId29"/>
    <p:sldId id="252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B3F6B"/>
    <a:srgbClr val="3333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7133" autoAdjust="0"/>
  </p:normalViewPr>
  <p:slideViewPr>
    <p:cSldViewPr>
      <p:cViewPr varScale="1">
        <p:scale>
          <a:sx n="61" d="100"/>
          <a:sy n="61" d="100"/>
        </p:scale>
        <p:origin x="22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31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2CC0-8B34-4C44-9C4C-B331D0F349A7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857C-2A8B-42EB-A6E7-85424C4EAA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0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C9A1E-70F0-467A-A848-74BE54D2D141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19914-1C17-4B88-8A62-9173EC38CD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3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89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16BDE-296A-55E9-264A-8EB060677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511BB-687C-E9AF-863D-B23874572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AF61A8-DC8A-96E4-173B-D10A947AA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75AFE-023B-A937-55C1-7F07286AD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62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1FC38-EF16-51AB-611E-3D3A49E9A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DDC2FF-0D4D-3DE3-DCBF-07CF64D46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B3CC8F-5D04-7F09-A5DF-F5418D6751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CCE27-838C-81C4-E33A-9E500FD3C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871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1AE0A-E255-7220-D8FA-8B00F4642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5CB516-A8AC-FF76-5B21-AA139A7954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9A86C-75EF-1348-941F-3ED51778C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83FC4-D158-6F7A-3C79-3C71D8590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923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A95FD-8CF0-07CD-3D78-8FBD9E4CC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FD8A0-02B5-45B2-3A9B-1D216CC01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C6F2BE-E30C-2B68-BE7B-19122F54A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A9763-0F7A-0A8A-D61A-4D68165BC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874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EFDCD-AC3A-BECE-CDD4-805764BA2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31A1D4-F17F-85FE-6A26-CD3060F36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16FAC-DF2B-BFEE-4CEA-98FA5277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20959-F842-9933-BDCE-152803A61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205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17B6-63F3-BAA8-B95D-E5B49528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BDC591-64F9-54D4-7D6B-4E1AB88A7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DB08E-2D15-5071-A6FC-9074BB07B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30D02-550C-71D4-7CE3-C76A0DF4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19914-1C17-4B88-8A62-9173EC38C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1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2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60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04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491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69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17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03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83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06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47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4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C28-2192-45FE-AD91-2D637FEFF843}" type="datetimeFigureOut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85A7F-DAD3-43A5-B8BA-8E29D4A9A6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C28-2192-45FE-AD91-2D637FEFF843}" type="datetimeFigureOut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7/29/2026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85A7F-DAD3-43A5-B8BA-8E29D4A9A6BA}" type="slidenum">
              <a:rPr lang="en-US" smtClean="0">
                <a:solidFill>
                  <a:srgbClr val="FFFF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2986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6476B-5CBE-EB60-F85A-EFF4FCEDC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60065-D2C8-0D00-1C36-549AC05A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4488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當日摩西起誓說：</a:t>
            </a:r>
            <a:r>
              <a:rPr lang="en-US" altLang="zh-Han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『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你腳所踏之地定要歸你和你的子孫永遠為業，因為你專心跟從耶和華－我的</a:t>
            </a: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Han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384671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762000"/>
            <a:ext cx="9448800" cy="5234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自從耶和華對摩西說這話的時候，耶和華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照他所應許</a:t>
            </a:r>
            <a:r>
              <a:rPr lang="zh-TW" altLang="en-US" sz="48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使我存活這四十五年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；其間以色列人在曠野行走。看哪，現今我八十五歲了，</a:t>
            </a:r>
            <a:endParaRPr 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9805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990600"/>
            <a:ext cx="8915400" cy="50823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我還是強壯，像摩西打發我去的那天一樣；無論是爭戰，是出入，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我的力量那時如何，現在還是如何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4008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954D7-2F4D-C771-24C8-0E72E400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653AE-B9F3-5971-0F83-D61FEB920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2000"/>
            <a:ext cx="9448800" cy="5234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申</a:t>
            </a:r>
            <a:r>
              <a:rPr lang="en-HK" altLang="zh-CN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34: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 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摩西死的時候年一百二十歲；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眼目沒有昏花，精神沒有衰敗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68975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C4EC0-2F40-45C4-E60E-DB994B23C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88DB5-03DC-BCC4-8986-E4C65EFB40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8B265-13F2-95B7-31DE-EA444DC34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316665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109CB-AD1A-DCA8-CABE-5CB4FF3DE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69D30-B1F8-983C-421B-21A619D83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990600"/>
            <a:ext cx="9220200" cy="5516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那時，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猶大人來到吉甲見約書亞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，有基尼洗族耶孚尼的兒子迦勒對約書亞說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 </a:t>
            </a:r>
            <a:endParaRPr lang="en-US" sz="5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2597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632617"/>
            <a:ext cx="8763000" cy="5592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CN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12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求你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將耶和華那日應許我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的這山地給我；那裏有亞衲族人，並寬大堅固的城，你也曾聽見了。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或者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耶和華照他所應許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的與我同在，我就把他們趕出去。</a:t>
            </a:r>
            <a:r>
              <a:rPr lang="zh-CN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」</a:t>
            </a:r>
            <a:endParaRPr 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09600"/>
            <a:ext cx="9982200" cy="59277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於是約書亞為耶孚尼的兒子迦勒祝福，將希伯崙給他為業。</a:t>
            </a:r>
            <a:r>
              <a:rPr lang="en-HK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所以希伯崙作了基尼洗族耶孚尼的兒子迦勒的產業，直到今日，因為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他專心跟從耶和華</a:t>
            </a:r>
            <a:r>
              <a:rPr lang="zh-TW" altLang="en-US" sz="4800" b="1" i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－以色列的神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19174-187F-ED21-04FE-5B0DB948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B5920-E7E4-598E-DA4A-A65BEC6B8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09600"/>
            <a:ext cx="9982200" cy="59277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en-HK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   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希伯崙從前名叫基列</a:t>
            </a:r>
            <a:r>
              <a:rPr lang="en-US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•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亞巴；亞巴是亞衲族中最尊大的人。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於是國中太平，沒有爭戰了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45519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23028-B263-77F2-42D0-BDDAF6011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B6385-1E11-E3BA-83E3-6CB9C5A6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990600"/>
            <a:ext cx="10210800" cy="6003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zh-CN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14-15  </a:t>
            </a:r>
            <a:r>
              <a:rPr lang="zh-TW" altLang="en-US" sz="5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迦勒就從那裏趕出亞衲族的三個族長</a:t>
            </a:r>
            <a:r>
              <a:rPr lang="zh-TW" altLang="en-US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，就是示篩、亞希幔、撻買</a:t>
            </a:r>
            <a:r>
              <a:rPr lang="en-HK" altLang="zh-TW" sz="5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  <a:endParaRPr lang="zh-TW" altLang="en-US" sz="5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en-US" sz="4800" b="1" dirty="0">
              <a:solidFill>
                <a:schemeClr val="tx2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892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FEBF-9BB8-465D-D0C3-9BD6BE58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9B5A7-6320-5A02-8422-271BDB698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19507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47800" y="685800"/>
            <a:ext cx="9296400" cy="5638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63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至於住耶路撒冷的耶布斯人，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猶大人不能把他們趕出去，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耶布斯人卻在耶路撒冷與猶大人同住，直到今日。</a:t>
            </a:r>
            <a:endParaRPr lang="en-US" sz="48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00" y="533400"/>
            <a:ext cx="9906000" cy="5440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17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16-18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約瑟的子孫說：「那山地容不下我們，並且住平原的迦南人，就是住伯善和屬伯善的鎮市，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並住耶斯列平原的人，都有鐵車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。」</a:t>
            </a:r>
            <a:endParaRPr lang="en-US" sz="48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21958-1311-392A-9307-A3A1BAEF3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DF848-890B-C987-B1DD-5D58129CDB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C1E61-C141-25F2-7AEE-8205D818A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623110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29D4B-9168-4DD3-8E97-3C07BA968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09600"/>
            <a:ext cx="9677400" cy="5516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en-HK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16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迦勒說：「誰能攻打基列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•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西弗將城奪取，我就把我女兒押撒給他為妻。」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 </a:t>
            </a:r>
            <a:r>
              <a:rPr lang="zh-TW" altLang="en-US" sz="44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迦勒兄弟基納斯的兒子俄陀聶奪取了那城，迦勒就把女兒押撒給他爲妻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TW" altLang="en-US" sz="28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6937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1FA96-B674-517D-70B1-3D98063B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AEBB0-9E85-F18A-0FE0-A28CC5E4E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609600"/>
            <a:ext cx="10363200" cy="5715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zh-CN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押撒過門的時候，勸丈夫向她父親求一塊田，押撒一下驢，迦勒問她說：「你要甚麼？」</a:t>
            </a:r>
            <a:r>
              <a:rPr 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她說：「求你賜福給我，你既將我安置在南地，求你也給我水泉。」</a:t>
            </a:r>
            <a:r>
              <a:rPr lang="zh-TW" altLang="en-US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她父親就把上泉下泉賜給她</a:t>
            </a:r>
            <a:r>
              <a:rPr lang="zh-TW" altLang="en-US" sz="4400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sz="44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852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2CE8-86E0-FA62-B8C7-0C543847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5EE0-5157-695B-4C7A-4329022E26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F096A-CF9D-B10F-896D-677B71649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3163500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FD13-4052-4B2A-C96A-81E9A1F7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03" y="152400"/>
            <a:ext cx="109728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latin typeface="Noto Sans TC" panose="020B0200000000000000" pitchFamily="34" charset="-128"/>
                <a:ea typeface="Noto Sans TC" panose="020B0200000000000000" pitchFamily="34" charset="-128"/>
              </a:rPr>
              <a:t>思考問題</a:t>
            </a:r>
            <a:endParaRPr lang="en-HK" sz="4800" b="1" dirty="0"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506A-B282-7C65-C6DC-A4D2D2A97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54" y="1282505"/>
            <a:ext cx="11585097" cy="4830763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我現在心中渴慕追求的是甚麽？有甚麽阻礙我專心跟隨耶和華，需要神幫助？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信實的神給我</a:t>
            </a:r>
            <a:r>
              <a:rPr lang="zh-CN" altLang="en-US" sz="4800" b="1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甚麽召命要</a:t>
            </a:r>
            <a:r>
              <a:rPr lang="zh-CN" altLang="en-US" sz="4800" b="1" dirty="0">
                <a:solidFill>
                  <a:schemeClr val="tx2"/>
                </a:solidFill>
                <a:latin typeface="Noto Sans TC" panose="020B0200000000000000" pitchFamily="34" charset="-128"/>
                <a:ea typeface="Noto Sans TC" panose="020B0200000000000000" pitchFamily="34" charset="-128"/>
              </a:rPr>
              <a:t>回應？這路上有何巨人鐵車，我要靠主勇敢跨過？</a:t>
            </a: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  <a:p>
            <a:pPr marL="914400" indent="-914400">
              <a:buAutoNum type="arabicPeriod"/>
            </a:pPr>
            <a:endParaRPr lang="en-HK" altLang="zh-CN" sz="4800" b="1" dirty="0">
              <a:solidFill>
                <a:schemeClr val="tx2"/>
              </a:solidFill>
              <a:latin typeface="Noto Sans TC" panose="020B0200000000000000" pitchFamily="34" charset="-128"/>
              <a:ea typeface="Noto Sans TC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2626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0FD16-8023-7159-8D63-C43DA725E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2AE92-1172-35F8-5830-E54F9B66A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TW" altLang="en-US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踏入應許</a:t>
            </a:r>
            <a:r>
              <a:rPr lang="en-US" altLang="zh-TW" sz="5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endParaRPr lang="en-HK" sz="5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0BD78-E704-4148-1153-B5F41706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417638"/>
            <a:ext cx="89154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得勝之路（書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1-6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失敗之路（書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7-8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</a:t>
            </a:r>
            <a:r>
              <a:rPr lang="en-US" altLang="zh-TW" sz="4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一生跟隨（書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14-15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r>
              <a:rPr lang="en-HK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奇怪騙案（書</a:t>
            </a:r>
            <a:r>
              <a:rPr lang="en-US" altLang="zh-TW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9-10 </a:t>
            </a:r>
            <a:r>
              <a:rPr lang="zh-TW" altLang="en-US" sz="44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marL="0" indent="0"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711836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16F3-6394-EF84-326A-55017633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3BE0-C7DD-B5E1-38CD-C80504B2F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97ED2-9BB1-8262-6B88-DFB23097F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1961429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A4D5-0185-43C4-CDEC-1AB0C8224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《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約書亞記</a:t>
            </a: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》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分段</a:t>
            </a:r>
            <a:endParaRPr lang="en-HK" sz="4800" b="1" dirty="0"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09AAD-6F67-9AD4-3561-4D1C0E167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524000"/>
            <a:ext cx="10972800" cy="4525963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攻取迦南地（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1–12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章）</a:t>
            </a:r>
          </a:p>
          <a:p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分配迦南地（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13–21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章）</a:t>
            </a:r>
          </a:p>
          <a:p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持守迦南地（</a:t>
            </a:r>
            <a:r>
              <a:rPr lang="en-US" altLang="zh-TW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22–24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章）約書亞勸勉</a:t>
            </a:r>
            <a:endParaRPr lang="en-HK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8958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分配迦南地  </a:t>
            </a:r>
            <a:r>
              <a:rPr lang="zh-CN" altLang="en-US" sz="48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altLang="zh-CN" sz="48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13-21 </a:t>
            </a:r>
            <a:r>
              <a:rPr lang="zh-CN" altLang="en-US" sz="48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結構</a:t>
            </a:r>
            <a:endParaRPr lang="en-US" sz="4800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5108" y="1066800"/>
            <a:ext cx="8686800" cy="5013325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書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13              </a:t>
            </a:r>
            <a:r>
              <a:rPr lang="zh-CN" altLang="en-US" sz="4000" b="1" i="1" u="sng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河東分地（回顧）</a:t>
            </a:r>
            <a:endParaRPr lang="en-US" altLang="zh-CN" sz="4000" b="1" i="1" u="sng" dirty="0">
              <a:solidFill>
                <a:schemeClr val="tx2"/>
              </a:solidFill>
              <a:latin typeface="PMingLiU" pitchFamily="18" charset="-120"/>
              <a:ea typeface="PMingLiU" pitchFamily="18" charset="-120"/>
            </a:endParaRPr>
          </a:p>
          <a:p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書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14-15  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       </a:t>
            </a:r>
            <a:r>
              <a:rPr lang="zh-CN" altLang="en-US" sz="4000" b="1" i="1" u="sng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河西分地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：</a:t>
            </a:r>
            <a:r>
              <a:rPr lang="zh-CN" altLang="en-US" sz="4000" b="1" dirty="0">
                <a:latin typeface="PMingLiU" pitchFamily="18" charset="-120"/>
                <a:ea typeface="PMingLiU" pitchFamily="18" charset="-120"/>
              </a:rPr>
              <a:t>猶大支派</a:t>
            </a:r>
            <a:endParaRPr lang="en-US" altLang="zh-CN" sz="4000" b="1" dirty="0">
              <a:latin typeface="PMingLiU" pitchFamily="18" charset="-120"/>
              <a:ea typeface="PMingLiU" pitchFamily="18" charset="-120"/>
            </a:endParaRPr>
          </a:p>
          <a:p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書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16-17                            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約瑟支派</a:t>
            </a:r>
            <a:endParaRPr lang="en-US" altLang="zh-CN" sz="4000" b="1" dirty="0">
              <a:solidFill>
                <a:schemeClr val="tx2"/>
              </a:solidFill>
              <a:latin typeface="PMingLiU" pitchFamily="18" charset="-120"/>
              <a:ea typeface="PMingLiU" pitchFamily="18" charset="-120"/>
            </a:endParaRPr>
          </a:p>
          <a:p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書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18-1                      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其他七個支派</a:t>
            </a:r>
            <a:endParaRPr lang="en-US" altLang="zh-CN" sz="4000" b="1" dirty="0">
              <a:solidFill>
                <a:schemeClr val="tx2"/>
              </a:solidFill>
              <a:latin typeface="PMingLiU" pitchFamily="18" charset="-120"/>
              <a:ea typeface="PMingLiU" pitchFamily="18" charset="-120"/>
            </a:endParaRPr>
          </a:p>
          <a:p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書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20-21                   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逃城</a:t>
            </a:r>
            <a:r>
              <a:rPr lang="en-US" altLang="zh-CN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/</a:t>
            </a:r>
            <a:r>
              <a:rPr lang="zh-CN" altLang="en-US" sz="4000" b="1" dirty="0">
                <a:solidFill>
                  <a:schemeClr val="tx2"/>
                </a:solidFill>
                <a:latin typeface="PMingLiU" pitchFamily="18" charset="-120"/>
                <a:ea typeface="PMingLiU" pitchFamily="18" charset="-120"/>
              </a:rPr>
              <a:t>利未支派</a:t>
            </a:r>
            <a:endParaRPr lang="en-US" altLang="zh-CN" sz="4000" b="1" dirty="0">
              <a:solidFill>
                <a:schemeClr val="tx2"/>
              </a:solidFill>
              <a:latin typeface="PMingLiU" pitchFamily="18" charset="-120"/>
              <a:ea typeface="PMingLiU" pitchFamily="18" charset="-120"/>
            </a:endParaRPr>
          </a:p>
          <a:p>
            <a:endParaRPr lang="en-US" altLang="zh-CN" sz="4400" b="1" dirty="0">
              <a:latin typeface="PMingLiU" pitchFamily="18" charset="-120"/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817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7926A-C1AD-98F7-5DE5-C95AC5A4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CC8D5-5ADF-71AB-A894-B07E0A0AB2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70933-CCA3-A082-BFC5-7950479E6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99201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762000"/>
            <a:ext cx="9906000" cy="5349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耶和華的僕人摩西從加低斯巴尼亞打發我窺探這地，那時我正四十歲；我按著心意回報他。</a:t>
            </a:r>
            <a:r>
              <a:rPr 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然而，同我上去的眾弟兄使百姓的心消化</a:t>
            </a: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；但我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專心跟從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耶和華</a:t>
            </a: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的神。</a:t>
            </a:r>
            <a:endParaRPr lang="en-US" sz="4800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685800"/>
            <a:ext cx="94488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書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當日摩西起誓說：</a:t>
            </a:r>
            <a:r>
              <a:rPr lang="en-US" altLang="zh-Han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『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你腳所踏之地定要歸你和你的子孫永遠為業，因為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你專心跟從耶和華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－我的</a:t>
            </a:r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Han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158074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17B12-DA30-E85F-7CCB-2D654F3D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9829-EFC1-792A-3BA6-AAF78D89A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2000"/>
            <a:ext cx="94488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民</a:t>
            </a: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en-HK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en-US" altLang="zh-TW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24</a:t>
            </a:r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惟獨我的僕人迦勒，因他另有一個心志，</a:t>
            </a:r>
            <a:r>
              <a:rPr lang="zh-TW" altLang="en-US" sz="4800" b="1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專一跟從我</a:t>
            </a:r>
            <a:r>
              <a:rPr lang="zh-TW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，我就把他領進他所去過的那地；他的後裔也必得那地為業。</a:t>
            </a:r>
            <a:endParaRPr lang="en-US" altLang="zh-Hans" sz="4800" b="1" dirty="0">
              <a:solidFill>
                <a:schemeClr val="tx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067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2975-672A-ED89-672E-C5A05F90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17499-FE1C-26E9-8E50-768E5538C7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934B4-F226-E1D6-AB0B-83A1BAAF1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990600"/>
            <a:ext cx="3276600" cy="1371600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夏令會講道</a:t>
            </a:r>
          </a:p>
        </p:txBody>
      </p:sp>
    </p:spTree>
    <p:extLst>
      <p:ext uri="{BB962C8B-B14F-4D97-AF65-F5344CB8AC3E}">
        <p14:creationId xmlns:p14="http://schemas.microsoft.com/office/powerpoint/2010/main" val="2087500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FFFF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rgbClr val="FFFF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8624</TotalTime>
  <Words>980</Words>
  <Application>Microsoft Office PowerPoint</Application>
  <PresentationFormat>Widescreen</PresentationFormat>
  <Paragraphs>60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Microsoft YaHei</vt:lpstr>
      <vt:lpstr>Noto Sans TC</vt:lpstr>
      <vt:lpstr>PMingLiU</vt:lpstr>
      <vt:lpstr>Arial</vt:lpstr>
      <vt:lpstr>Calibri</vt:lpstr>
      <vt:lpstr>Office Theme</vt:lpstr>
      <vt:lpstr>1_Office Theme</vt:lpstr>
      <vt:lpstr> </vt:lpstr>
      <vt:lpstr>《踏入應許》</vt:lpstr>
      <vt:lpstr>《約書亞記》分段</vt:lpstr>
      <vt:lpstr>分配迦南地  書13-21 結構</vt:lpstr>
      <vt:lpstr>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思考問題</vt:lpstr>
      <vt:lpstr>《踏入應許》</vt:lpstr>
      <vt:lpstr>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 Wong</dc:creator>
  <cp:lastModifiedBy>Patrick Wong</cp:lastModifiedBy>
  <cp:revision>1160</cp:revision>
  <dcterms:created xsi:type="dcterms:W3CDTF">2016-02-14T22:42:25Z</dcterms:created>
  <dcterms:modified xsi:type="dcterms:W3CDTF">2026-07-29T00:29:48Z</dcterms:modified>
</cp:coreProperties>
</file>